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7" r:id="rId2"/>
    <p:sldId id="263" r:id="rId3"/>
    <p:sldId id="259" r:id="rId4"/>
    <p:sldId id="262" r:id="rId5"/>
    <p:sldId id="261" r:id="rId6"/>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8866" autoAdjust="0"/>
  </p:normalViewPr>
  <p:slideViewPr>
    <p:cSldViewPr snapToGrid="0" snapToObjects="1">
      <p:cViewPr>
        <p:scale>
          <a:sx n="100" d="100"/>
          <a:sy n="100" d="100"/>
        </p:scale>
        <p:origin x="-848"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0A4B49-E818-FB44-A9D2-2A534F9D47A0}" type="datetimeFigureOut">
              <a:rPr kumimoji="1" lang="ja-JP" altLang="en-US" smtClean="0"/>
              <a:t>18/08/31</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FE8394-A7D4-4A47-9EAC-59C2EBE8A1F5}" type="slidenum">
              <a:rPr kumimoji="1" lang="ja-JP" altLang="en-US" smtClean="0"/>
              <a:t>‹#›</a:t>
            </a:fld>
            <a:endParaRPr kumimoji="1" lang="ja-JP" altLang="en-US"/>
          </a:p>
        </p:txBody>
      </p:sp>
    </p:spTree>
    <p:extLst>
      <p:ext uri="{BB962C8B-B14F-4D97-AF65-F5344CB8AC3E}">
        <p14:creationId xmlns:p14="http://schemas.microsoft.com/office/powerpoint/2010/main" val="3226461941"/>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10"/>
          </p:nvPr>
        </p:nvSpPr>
        <p:spPr/>
        <p:txBody>
          <a:bodyPr/>
          <a:lstStyle/>
          <a:p>
            <a:fld id="{66FE8394-A7D4-4A47-9EAC-59C2EBE8A1F5}" type="slidenum">
              <a:rPr kumimoji="1" lang="ja-JP" altLang="en-US" smtClean="0"/>
              <a:t>1</a:t>
            </a:fld>
            <a:endParaRPr kumimoji="1" lang="ja-JP" altLang="en-US"/>
          </a:p>
        </p:txBody>
      </p:sp>
    </p:spTree>
    <p:extLst>
      <p:ext uri="{BB962C8B-B14F-4D97-AF65-F5344CB8AC3E}">
        <p14:creationId xmlns:p14="http://schemas.microsoft.com/office/powerpoint/2010/main" val="3572092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7B50EBB-4A88-9E4E-88B9-5666B05940BD}" type="datetimeFigureOut">
              <a:rPr kumimoji="1" lang="ja-JP" altLang="en-US" smtClean="0"/>
              <a:t>18/08/31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9F604D6-E9AB-6442-A3CD-C076CB099977}" type="slidenum">
              <a:rPr kumimoji="1" lang="ja-JP" altLang="en-US" smtClean="0"/>
              <a:t>‹#›</a:t>
            </a:fld>
            <a:endParaRPr kumimoji="1" lang="ja-JP" altLang="en-US"/>
          </a:p>
        </p:txBody>
      </p:sp>
    </p:spTree>
    <p:extLst>
      <p:ext uri="{BB962C8B-B14F-4D97-AF65-F5344CB8AC3E}">
        <p14:creationId xmlns:p14="http://schemas.microsoft.com/office/powerpoint/2010/main" val="3338379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7B50EBB-4A88-9E4E-88B9-5666B05940BD}" type="datetimeFigureOut">
              <a:rPr kumimoji="1" lang="ja-JP" altLang="en-US" smtClean="0"/>
              <a:t>18/08/31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9F604D6-E9AB-6442-A3CD-C076CB099977}" type="slidenum">
              <a:rPr kumimoji="1" lang="ja-JP" altLang="en-US" smtClean="0"/>
              <a:t>‹#›</a:t>
            </a:fld>
            <a:endParaRPr kumimoji="1" lang="ja-JP" altLang="en-US"/>
          </a:p>
        </p:txBody>
      </p:sp>
    </p:spTree>
    <p:extLst>
      <p:ext uri="{BB962C8B-B14F-4D97-AF65-F5344CB8AC3E}">
        <p14:creationId xmlns:p14="http://schemas.microsoft.com/office/powerpoint/2010/main" val="3333924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7B50EBB-4A88-9E4E-88B9-5666B05940BD}" type="datetimeFigureOut">
              <a:rPr kumimoji="1" lang="ja-JP" altLang="en-US" smtClean="0"/>
              <a:t>18/08/31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9F604D6-E9AB-6442-A3CD-C076CB099977}" type="slidenum">
              <a:rPr kumimoji="1" lang="ja-JP" altLang="en-US" smtClean="0"/>
              <a:t>‹#›</a:t>
            </a:fld>
            <a:endParaRPr kumimoji="1" lang="ja-JP" altLang="en-US"/>
          </a:p>
        </p:txBody>
      </p:sp>
    </p:spTree>
    <p:extLst>
      <p:ext uri="{BB962C8B-B14F-4D97-AF65-F5344CB8AC3E}">
        <p14:creationId xmlns:p14="http://schemas.microsoft.com/office/powerpoint/2010/main" val="4203589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7B50EBB-4A88-9E4E-88B9-5666B05940BD}" type="datetimeFigureOut">
              <a:rPr kumimoji="1" lang="ja-JP" altLang="en-US" smtClean="0"/>
              <a:t>18/08/31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9F604D6-E9AB-6442-A3CD-C076CB099977}" type="slidenum">
              <a:rPr kumimoji="1" lang="ja-JP" altLang="en-US" smtClean="0"/>
              <a:t>‹#›</a:t>
            </a:fld>
            <a:endParaRPr kumimoji="1" lang="ja-JP" altLang="en-US"/>
          </a:p>
        </p:txBody>
      </p:sp>
    </p:spTree>
    <p:extLst>
      <p:ext uri="{BB962C8B-B14F-4D97-AF65-F5344CB8AC3E}">
        <p14:creationId xmlns:p14="http://schemas.microsoft.com/office/powerpoint/2010/main" val="3988563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7B50EBB-4A88-9E4E-88B9-5666B05940BD}" type="datetimeFigureOut">
              <a:rPr kumimoji="1" lang="ja-JP" altLang="en-US" smtClean="0"/>
              <a:t>18/08/31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9F604D6-E9AB-6442-A3CD-C076CB099977}" type="slidenum">
              <a:rPr kumimoji="1" lang="ja-JP" altLang="en-US" smtClean="0"/>
              <a:t>‹#›</a:t>
            </a:fld>
            <a:endParaRPr kumimoji="1" lang="ja-JP" altLang="en-US"/>
          </a:p>
        </p:txBody>
      </p:sp>
    </p:spTree>
    <p:extLst>
      <p:ext uri="{BB962C8B-B14F-4D97-AF65-F5344CB8AC3E}">
        <p14:creationId xmlns:p14="http://schemas.microsoft.com/office/powerpoint/2010/main" val="2004824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7B50EBB-4A88-9E4E-88B9-5666B05940BD}" type="datetimeFigureOut">
              <a:rPr kumimoji="1" lang="ja-JP" altLang="en-US" smtClean="0"/>
              <a:t>18/08/31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9F604D6-E9AB-6442-A3CD-C076CB099977}" type="slidenum">
              <a:rPr kumimoji="1" lang="ja-JP" altLang="en-US" smtClean="0"/>
              <a:t>‹#›</a:t>
            </a:fld>
            <a:endParaRPr kumimoji="1" lang="ja-JP" altLang="en-US"/>
          </a:p>
        </p:txBody>
      </p:sp>
    </p:spTree>
    <p:extLst>
      <p:ext uri="{BB962C8B-B14F-4D97-AF65-F5344CB8AC3E}">
        <p14:creationId xmlns:p14="http://schemas.microsoft.com/office/powerpoint/2010/main" val="548027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7B50EBB-4A88-9E4E-88B9-5666B05940BD}" type="datetimeFigureOut">
              <a:rPr kumimoji="1" lang="ja-JP" altLang="en-US" smtClean="0"/>
              <a:t>18/08/31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9F604D6-E9AB-6442-A3CD-C076CB099977}" type="slidenum">
              <a:rPr kumimoji="1" lang="ja-JP" altLang="en-US" smtClean="0"/>
              <a:t>‹#›</a:t>
            </a:fld>
            <a:endParaRPr kumimoji="1" lang="ja-JP" altLang="en-US"/>
          </a:p>
        </p:txBody>
      </p:sp>
    </p:spTree>
    <p:extLst>
      <p:ext uri="{BB962C8B-B14F-4D97-AF65-F5344CB8AC3E}">
        <p14:creationId xmlns:p14="http://schemas.microsoft.com/office/powerpoint/2010/main" val="1250322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7B50EBB-4A88-9E4E-88B9-5666B05940BD}" type="datetimeFigureOut">
              <a:rPr kumimoji="1" lang="ja-JP" altLang="en-US" smtClean="0"/>
              <a:t>18/08/31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9F604D6-E9AB-6442-A3CD-C076CB099977}" type="slidenum">
              <a:rPr kumimoji="1" lang="ja-JP" altLang="en-US" smtClean="0"/>
              <a:t>‹#›</a:t>
            </a:fld>
            <a:endParaRPr kumimoji="1" lang="ja-JP" altLang="en-US"/>
          </a:p>
        </p:txBody>
      </p:sp>
    </p:spTree>
    <p:extLst>
      <p:ext uri="{BB962C8B-B14F-4D97-AF65-F5344CB8AC3E}">
        <p14:creationId xmlns:p14="http://schemas.microsoft.com/office/powerpoint/2010/main" val="2722372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7B50EBB-4A88-9E4E-88B9-5666B05940BD}" type="datetimeFigureOut">
              <a:rPr kumimoji="1" lang="ja-JP" altLang="en-US" smtClean="0"/>
              <a:t>18/08/31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9F604D6-E9AB-6442-A3CD-C076CB099977}" type="slidenum">
              <a:rPr kumimoji="1" lang="ja-JP" altLang="en-US" smtClean="0"/>
              <a:t>‹#›</a:t>
            </a:fld>
            <a:endParaRPr kumimoji="1" lang="ja-JP" altLang="en-US"/>
          </a:p>
        </p:txBody>
      </p:sp>
    </p:spTree>
    <p:extLst>
      <p:ext uri="{BB962C8B-B14F-4D97-AF65-F5344CB8AC3E}">
        <p14:creationId xmlns:p14="http://schemas.microsoft.com/office/powerpoint/2010/main" val="194287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7B50EBB-4A88-9E4E-88B9-5666B05940BD}" type="datetimeFigureOut">
              <a:rPr kumimoji="1" lang="ja-JP" altLang="en-US" smtClean="0"/>
              <a:t>18/08/31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9F604D6-E9AB-6442-A3CD-C076CB099977}" type="slidenum">
              <a:rPr kumimoji="1" lang="ja-JP" altLang="en-US" smtClean="0"/>
              <a:t>‹#›</a:t>
            </a:fld>
            <a:endParaRPr kumimoji="1" lang="ja-JP" altLang="en-US"/>
          </a:p>
        </p:txBody>
      </p:sp>
    </p:spTree>
    <p:extLst>
      <p:ext uri="{BB962C8B-B14F-4D97-AF65-F5344CB8AC3E}">
        <p14:creationId xmlns:p14="http://schemas.microsoft.com/office/powerpoint/2010/main" val="4224777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7B50EBB-4A88-9E4E-88B9-5666B05940BD}" type="datetimeFigureOut">
              <a:rPr kumimoji="1" lang="ja-JP" altLang="en-US" smtClean="0"/>
              <a:t>18/08/31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9F604D6-E9AB-6442-A3CD-C076CB099977}" type="slidenum">
              <a:rPr kumimoji="1" lang="ja-JP" altLang="en-US" smtClean="0"/>
              <a:t>‹#›</a:t>
            </a:fld>
            <a:endParaRPr kumimoji="1" lang="ja-JP" altLang="en-US"/>
          </a:p>
        </p:txBody>
      </p:sp>
    </p:spTree>
    <p:extLst>
      <p:ext uri="{BB962C8B-B14F-4D97-AF65-F5344CB8AC3E}">
        <p14:creationId xmlns:p14="http://schemas.microsoft.com/office/powerpoint/2010/main" val="7874735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B50EBB-4A88-9E4E-88B9-5666B05940BD}" type="datetimeFigureOut">
              <a:rPr kumimoji="1" lang="ja-JP" altLang="en-US" smtClean="0"/>
              <a:t>18/08/31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F604D6-E9AB-6442-A3CD-C076CB099977}" type="slidenum">
              <a:rPr kumimoji="1" lang="ja-JP" altLang="en-US" smtClean="0"/>
              <a:t>‹#›</a:t>
            </a:fld>
            <a:endParaRPr kumimoji="1" lang="ja-JP" altLang="en-US"/>
          </a:p>
        </p:txBody>
      </p:sp>
    </p:spTree>
    <p:extLst>
      <p:ext uri="{BB962C8B-B14F-4D97-AF65-F5344CB8AC3E}">
        <p14:creationId xmlns:p14="http://schemas.microsoft.com/office/powerpoint/2010/main" val="776508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g"/><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44033" y="769751"/>
            <a:ext cx="4431385" cy="965067"/>
          </a:xfrm>
        </p:spPr>
        <p:style>
          <a:lnRef idx="2">
            <a:schemeClr val="accent1"/>
          </a:lnRef>
          <a:fillRef idx="1">
            <a:schemeClr val="lt1"/>
          </a:fillRef>
          <a:effectRef idx="0">
            <a:schemeClr val="accent1"/>
          </a:effectRef>
          <a:fontRef idx="minor">
            <a:schemeClr val="dk1"/>
          </a:fontRef>
        </p:style>
        <p:txBody>
          <a:bodyPr>
            <a:normAutofit fontScale="90000"/>
          </a:bodyPr>
          <a:lstStyle/>
          <a:p>
            <a:r>
              <a:rPr kumimoji="1" lang="en-US" altLang="ja-JP" dirty="0" smtClean="0"/>
              <a:t/>
            </a:r>
            <a:br>
              <a:rPr kumimoji="1" lang="en-US" altLang="ja-JP" dirty="0" smtClean="0"/>
            </a:br>
            <a:r>
              <a:rPr kumimoji="1" lang="ja-JP" altLang="en-US" sz="1600" dirty="0" smtClean="0"/>
              <a:t>・日時　</a:t>
            </a:r>
            <a:r>
              <a:rPr lang="en-US" altLang="ja-JP" sz="1600" dirty="0" smtClean="0"/>
              <a:t>9</a:t>
            </a:r>
            <a:r>
              <a:rPr lang="ja-JP" altLang="en-US" sz="1600" dirty="0" smtClean="0"/>
              <a:t>月</a:t>
            </a:r>
            <a:r>
              <a:rPr lang="en-US" altLang="ja-JP" sz="1600" dirty="0" smtClean="0"/>
              <a:t>15</a:t>
            </a:r>
            <a:r>
              <a:rPr lang="ja-JP" altLang="en-US" sz="1600" dirty="0" smtClean="0"/>
              <a:t>日（土曜）１０：３０</a:t>
            </a:r>
            <a:r>
              <a:rPr lang="en-US" altLang="ja-JP" sz="1600" dirty="0" smtClean="0"/>
              <a:t>〜</a:t>
            </a:r>
            <a:r>
              <a:rPr lang="ja-JP" altLang="en-US" sz="1600" dirty="0" smtClean="0"/>
              <a:t>１１：３０</a:t>
            </a:r>
            <a:r>
              <a:rPr lang="en-US" altLang="ja-JP" sz="1600" dirty="0" smtClean="0"/>
              <a:t/>
            </a:r>
            <a:br>
              <a:rPr lang="en-US" altLang="ja-JP" sz="1600" dirty="0" smtClean="0"/>
            </a:br>
            <a:r>
              <a:rPr lang="ja-JP" altLang="en-US" sz="1600" dirty="0" smtClean="0"/>
              <a:t>・場所：</a:t>
            </a:r>
            <a:r>
              <a:rPr lang="en-US" altLang="ja-JP" sz="1600" dirty="0" smtClean="0"/>
              <a:t>D</a:t>
            </a:r>
            <a:r>
              <a:rPr lang="ja-JP" altLang="en-US" sz="1600" dirty="0" smtClean="0"/>
              <a:t>ラボ</a:t>
            </a:r>
            <a:r>
              <a:rPr lang="en-US" altLang="ja-JP" sz="1600" dirty="0" smtClean="0"/>
              <a:t/>
            </a:r>
            <a:br>
              <a:rPr lang="en-US" altLang="ja-JP" sz="1600" dirty="0" smtClean="0"/>
            </a:br>
            <a:r>
              <a:rPr lang="ja-JP" altLang="en-US" sz="1600" dirty="0" smtClean="0"/>
              <a:t>・講師：小川　</a:t>
            </a:r>
            <a:r>
              <a:rPr lang="en-US" altLang="ja-JP" sz="1600" dirty="0" smtClean="0"/>
              <a:t/>
            </a:r>
            <a:br>
              <a:rPr lang="en-US" altLang="ja-JP" sz="1600" dirty="0" smtClean="0"/>
            </a:br>
            <a:r>
              <a:rPr lang="ja-JP" altLang="en-US" sz="1600" dirty="0" smtClean="0"/>
              <a:t>・料金：１組</a:t>
            </a:r>
            <a:r>
              <a:rPr lang="en-US" altLang="ja-JP" sz="1600" dirty="0" smtClean="0"/>
              <a:t>1500</a:t>
            </a:r>
            <a:r>
              <a:rPr lang="ja-JP" altLang="en-US" sz="1600" dirty="0" smtClean="0"/>
              <a:t>円（子供一人追加５００円）</a:t>
            </a:r>
            <a:endParaRPr kumimoji="1" lang="ja-JP" altLang="en-US" sz="1600" dirty="0"/>
          </a:p>
        </p:txBody>
      </p:sp>
      <p:sp>
        <p:nvSpPr>
          <p:cNvPr id="4" name="テキスト プレースホルダー 3"/>
          <p:cNvSpPr>
            <a:spLocks noGrp="1"/>
          </p:cNvSpPr>
          <p:nvPr>
            <p:ph type="body" sz="half" idx="2"/>
          </p:nvPr>
        </p:nvSpPr>
        <p:spPr>
          <a:xfrm>
            <a:off x="244033" y="2070100"/>
            <a:ext cx="8550801" cy="4295696"/>
          </a:xfrm>
        </p:spPr>
        <p:style>
          <a:lnRef idx="2">
            <a:schemeClr val="accent1"/>
          </a:lnRef>
          <a:fillRef idx="1">
            <a:schemeClr val="lt1"/>
          </a:fillRef>
          <a:effectRef idx="0">
            <a:schemeClr val="accent1"/>
          </a:effectRef>
          <a:fontRef idx="minor">
            <a:schemeClr val="dk1"/>
          </a:fontRef>
        </p:style>
        <p:txBody>
          <a:bodyPr>
            <a:normAutofit/>
          </a:bodyPr>
          <a:lstStyle/>
          <a:p>
            <a:pPr marL="171450" indent="-171450">
              <a:buFont typeface="Wingdings" charset="2"/>
              <a:buChar char="Ø"/>
            </a:pPr>
            <a:r>
              <a:rPr lang="ja-JP" altLang="en-US" sz="1100" dirty="0" smtClean="0"/>
              <a:t>目的</a:t>
            </a:r>
            <a:r>
              <a:rPr lang="ja-JP" altLang="en-US" sz="1100" dirty="0"/>
              <a:t>（</a:t>
            </a:r>
            <a:r>
              <a:rPr lang="en-US" altLang="ja-JP" sz="1100" dirty="0"/>
              <a:t>D</a:t>
            </a:r>
            <a:r>
              <a:rPr lang="ja-JP" altLang="en-US" sz="1100" dirty="0"/>
              <a:t>ラボの</a:t>
            </a:r>
            <a:r>
              <a:rPr lang="ja-JP" altLang="en-US" sz="1100" dirty="0" smtClean="0"/>
              <a:t>）</a:t>
            </a:r>
            <a:endParaRPr lang="en-US" altLang="ja-JP" sz="1100" dirty="0" smtClean="0"/>
          </a:p>
          <a:p>
            <a:r>
              <a:rPr lang="ja-JP" altLang="en-US" sz="1100" dirty="0" smtClean="0"/>
              <a:t>　　</a:t>
            </a:r>
            <a:r>
              <a:rPr lang="en-US" altLang="ja-JP" sz="1100" dirty="0" smtClean="0"/>
              <a:t>D</a:t>
            </a:r>
            <a:r>
              <a:rPr lang="ja-JP" altLang="en-US" sz="1100" dirty="0" smtClean="0"/>
              <a:t>ラボ認知のためと起業家以外の顧客創出</a:t>
            </a:r>
            <a:endParaRPr lang="en-US" altLang="ja-JP" sz="1100" dirty="0"/>
          </a:p>
          <a:p>
            <a:pPr marL="171450" indent="-171450">
              <a:buFont typeface="Wingdings" charset="2"/>
              <a:buChar char="Ø"/>
            </a:pPr>
            <a:endParaRPr lang="en-US" altLang="ja-JP" sz="1100" dirty="0"/>
          </a:p>
          <a:p>
            <a:pPr marL="171450" indent="-171450">
              <a:buFont typeface="Wingdings" charset="2"/>
              <a:buChar char="Ø"/>
            </a:pPr>
            <a:r>
              <a:rPr kumimoji="1" lang="ja-JP" altLang="en-US" sz="1100" dirty="0" smtClean="0"/>
              <a:t>目的（顧客の）</a:t>
            </a:r>
            <a:r>
              <a:rPr kumimoji="1" lang="en-US" altLang="ja-JP" sz="1100" dirty="0" smtClean="0"/>
              <a:t/>
            </a:r>
            <a:br>
              <a:rPr kumimoji="1" lang="en-US" altLang="ja-JP" sz="1100" dirty="0" smtClean="0"/>
            </a:br>
            <a:r>
              <a:rPr kumimoji="1" lang="ja-JP" altLang="en-US" sz="1100" dirty="0" smtClean="0"/>
              <a:t>親子で楽しめる。父親とセットでも。家族でも良い。おばあちゃんとでも。キッズという早期教育に興味ある層を狙う。</a:t>
            </a:r>
            <a:endParaRPr kumimoji="1" lang="en-US" altLang="ja-JP" sz="1100" dirty="0" smtClean="0"/>
          </a:p>
          <a:p>
            <a:endParaRPr lang="en-US" altLang="ja-JP" sz="1100" dirty="0"/>
          </a:p>
          <a:p>
            <a:pPr marL="171450" indent="-171450">
              <a:buFont typeface="Wingdings" charset="2"/>
              <a:buChar char="Ø"/>
            </a:pPr>
            <a:r>
              <a:rPr kumimoji="1" lang="ja-JP" altLang="en-US" sz="1100" dirty="0" smtClean="0"/>
              <a:t>課題</a:t>
            </a:r>
            <a:endParaRPr kumimoji="1" lang="en-US" altLang="ja-JP" sz="1100" dirty="0" smtClean="0"/>
          </a:p>
          <a:p>
            <a:r>
              <a:rPr lang="ja-JP" altLang="en-US" sz="1100" dirty="0" smtClean="0"/>
              <a:t>　親子で一緒に楽しめる英語教室はない。。</a:t>
            </a:r>
            <a:endParaRPr kumimoji="1" lang="en-US" altLang="ja-JP" sz="1100" dirty="0" smtClean="0"/>
          </a:p>
          <a:p>
            <a:pPr marL="171450" indent="-171450">
              <a:buFont typeface="Wingdings" charset="2"/>
              <a:buChar char="Ø"/>
            </a:pPr>
            <a:endParaRPr lang="en-US" altLang="ja-JP" sz="1100" dirty="0"/>
          </a:p>
          <a:p>
            <a:pPr marL="171450" indent="-171450">
              <a:buFont typeface="Wingdings" charset="2"/>
              <a:buChar char="Ø"/>
            </a:pPr>
            <a:r>
              <a:rPr kumimoji="1" lang="ja-JP" altLang="en-US" sz="1100" dirty="0" smtClean="0"/>
              <a:t>解決策</a:t>
            </a:r>
            <a:endParaRPr kumimoji="1" lang="en-US" altLang="ja-JP" sz="1100" dirty="0" smtClean="0"/>
          </a:p>
          <a:p>
            <a:r>
              <a:rPr lang="ja-JP" altLang="en-US" sz="1100" dirty="0" smtClean="0"/>
              <a:t>　</a:t>
            </a:r>
            <a:r>
              <a:rPr lang="en-US" altLang="ja-JP" sz="1100" dirty="0" smtClean="0"/>
              <a:t>D</a:t>
            </a:r>
            <a:r>
              <a:rPr lang="ja-JP" altLang="en-US" sz="1100" dirty="0" smtClean="0"/>
              <a:t>ラボならば、子育て世代に優しい。</a:t>
            </a:r>
            <a:r>
              <a:rPr lang="ja-JP" altLang="en-US" sz="1100" dirty="0" smtClean="0"/>
              <a:t>家族</a:t>
            </a:r>
            <a:r>
              <a:rPr lang="ja-JP" altLang="en-US" sz="1100" dirty="0"/>
              <a:t>で丸ごともないので楽しめる</a:t>
            </a:r>
            <a:endParaRPr lang="en-US" altLang="ja-JP" sz="1100" dirty="0" smtClean="0"/>
          </a:p>
          <a:p>
            <a:pPr marL="171450" indent="-171450">
              <a:buFont typeface="Wingdings" charset="2"/>
              <a:buChar char="Ø"/>
            </a:pPr>
            <a:endParaRPr lang="en-US" altLang="ja-JP" sz="1100" dirty="0"/>
          </a:p>
          <a:p>
            <a:pPr marL="171450" indent="-171450">
              <a:buFont typeface="Wingdings" charset="2"/>
              <a:buChar char="Ø"/>
            </a:pPr>
            <a:r>
              <a:rPr kumimoji="1" lang="ja-JP" altLang="en-US" sz="1100" dirty="0" smtClean="0"/>
              <a:t>効果</a:t>
            </a:r>
            <a:r>
              <a:rPr kumimoji="1" lang="en-US" altLang="ja-JP" sz="1100" dirty="0" smtClean="0"/>
              <a:t/>
            </a:r>
            <a:br>
              <a:rPr kumimoji="1" lang="en-US" altLang="ja-JP" sz="1100" dirty="0" smtClean="0"/>
            </a:br>
            <a:r>
              <a:rPr kumimoji="1" lang="ja-JP" altLang="en-US" sz="1100" dirty="0" smtClean="0"/>
              <a:t>気軽に家族で楽しく遅別</a:t>
            </a:r>
            <a:r>
              <a:rPr kumimoji="1" lang="en-US" altLang="ja-JP" sz="1100" dirty="0" smtClean="0"/>
              <a:t/>
            </a:r>
            <a:br>
              <a:rPr kumimoji="1" lang="en-US" altLang="ja-JP" sz="1100" dirty="0" smtClean="0"/>
            </a:br>
            <a:endParaRPr kumimoji="1" lang="en-US" altLang="ja-JP" sz="1100" dirty="0" smtClean="0"/>
          </a:p>
          <a:p>
            <a:pPr marL="171450" indent="-171450">
              <a:buFont typeface="Wingdings" charset="2"/>
              <a:buChar char="Ø"/>
            </a:pPr>
            <a:r>
              <a:rPr kumimoji="1" lang="ja-JP" altLang="en-US" sz="1100" dirty="0" smtClean="0"/>
              <a:t>内容　</a:t>
            </a:r>
            <a:r>
              <a:rPr kumimoji="1" lang="en-US" altLang="ja-JP" sz="1100" dirty="0" smtClean="0"/>
              <a:t/>
            </a:r>
            <a:br>
              <a:rPr kumimoji="1" lang="en-US" altLang="ja-JP" sz="1100" dirty="0" smtClean="0"/>
            </a:br>
            <a:r>
              <a:rPr lang="ja-JP" altLang="en-US" sz="1100" dirty="0"/>
              <a:t>手遊び、歌など英語を使った遊びをコミュニケーションを取りながら楽しみます。</a:t>
            </a:r>
          </a:p>
          <a:p>
            <a:r>
              <a:rPr lang="ja-JP" altLang="en-US" sz="1100" dirty="0"/>
              <a:t>その中でこれからの必要な英語の力や要素、家庭で実践できることなどを伝えられる機会にしたいと考えています。</a:t>
            </a:r>
          </a:p>
          <a:p>
            <a:r>
              <a:rPr lang="ja-JP" altLang="en-US" sz="1100" dirty="0"/>
              <a:t>「遊びが学び」「英語が勉強になる前に！」がポイントです</a:t>
            </a:r>
            <a:endParaRPr kumimoji="1" lang="en-US" altLang="ja-JP" sz="1100" dirty="0" smtClean="0"/>
          </a:p>
          <a:p>
            <a:endParaRPr kumimoji="1" lang="en-US" altLang="ja-JP" sz="800" dirty="0" smtClean="0"/>
          </a:p>
        </p:txBody>
      </p:sp>
      <p:sp>
        <p:nvSpPr>
          <p:cNvPr id="5" name="タイトル 1"/>
          <p:cNvSpPr txBox="1">
            <a:spLocks/>
          </p:cNvSpPr>
          <p:nvPr/>
        </p:nvSpPr>
        <p:spPr>
          <a:xfrm>
            <a:off x="609600" y="64364"/>
            <a:ext cx="7893134" cy="551437"/>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rmAutofit fontScale="90000" lnSpcReduction="10000"/>
          </a:bodyPr>
          <a:lstStyle>
            <a:lvl1pPr algn="l" defTabSz="457200" rtl="0" eaLnBrk="1" latinLnBrk="0" hangingPunct="1">
              <a:spcBef>
                <a:spcPct val="0"/>
              </a:spcBef>
              <a:buNone/>
              <a:defRPr kumimoji="1" sz="20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ja-JP" altLang="en-US" sz="1600" dirty="0" smtClean="0"/>
              <a:t>・</a:t>
            </a:r>
            <a:r>
              <a:rPr lang="ja-JP" altLang="en-US" sz="1600" dirty="0" smtClean="0"/>
              <a:t>タイトル</a:t>
            </a:r>
            <a:r>
              <a:rPr lang="ja-JP" altLang="en-US" sz="1600" dirty="0" smtClean="0"/>
              <a:t>　　</a:t>
            </a:r>
            <a:r>
              <a:rPr lang="ja-JP" altLang="en-US" sz="1600" dirty="0" smtClean="0"/>
              <a:t>遊び</a:t>
            </a:r>
            <a:r>
              <a:rPr lang="ja-JP" altLang="en-US" sz="1600" dirty="0"/>
              <a:t>が学びのこども</a:t>
            </a:r>
            <a:r>
              <a:rPr lang="ja-JP" altLang="en-US" sz="1600" dirty="0" smtClean="0"/>
              <a:t>英語</a:t>
            </a:r>
            <a:r>
              <a:rPr lang="en-US" altLang="ja-JP" sz="1600" dirty="0" smtClean="0"/>
              <a:t> </a:t>
            </a:r>
            <a:r>
              <a:rPr lang="ja-JP" altLang="en-US" sz="1600" dirty="0" smtClean="0"/>
              <a:t>　　</a:t>
            </a:r>
            <a:r>
              <a:rPr lang="en-US" altLang="ja-JP" dirty="0" smtClean="0"/>
              <a:t/>
            </a:r>
            <a:br>
              <a:rPr lang="en-US" altLang="ja-JP" dirty="0" smtClean="0"/>
            </a:br>
            <a:endParaRPr lang="ja-JP" altLang="en-US" dirty="0"/>
          </a:p>
        </p:txBody>
      </p:sp>
      <p:sp>
        <p:nvSpPr>
          <p:cNvPr id="6" name="タイトル 1"/>
          <p:cNvSpPr txBox="1">
            <a:spLocks/>
          </p:cNvSpPr>
          <p:nvPr/>
        </p:nvSpPr>
        <p:spPr>
          <a:xfrm>
            <a:off x="5086435" y="769751"/>
            <a:ext cx="3708399" cy="965067"/>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rmAutofit fontScale="97500"/>
          </a:bodyPr>
          <a:lstStyle>
            <a:lvl1pPr algn="l" defTabSz="457200" rtl="0" eaLnBrk="1" latinLnBrk="0" hangingPunct="1">
              <a:spcBef>
                <a:spcPct val="0"/>
              </a:spcBef>
              <a:buNone/>
              <a:defRPr kumimoji="1" sz="20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ja-JP" altLang="en-US" sz="1100" dirty="0" smtClean="0"/>
              <a:t>講師の</a:t>
            </a:r>
            <a:r>
              <a:rPr lang="ja-JP" altLang="en-US" sz="1100" dirty="0" smtClean="0"/>
              <a:t>プロフィール</a:t>
            </a:r>
            <a:r>
              <a:rPr lang="en-US" altLang="ja-JP" sz="1100" dirty="0" smtClean="0"/>
              <a:t/>
            </a:r>
            <a:br>
              <a:rPr lang="en-US" altLang="ja-JP" sz="1100" dirty="0" smtClean="0"/>
            </a:br>
            <a:r>
              <a:rPr lang="ja-JP" altLang="en-US" sz="1100" dirty="0" smtClean="0"/>
              <a:t>次ページに</a:t>
            </a:r>
            <a:r>
              <a:rPr lang="en-US" altLang="ja-JP" sz="1100" dirty="0" smtClean="0"/>
              <a:t/>
            </a:r>
            <a:br>
              <a:rPr lang="en-US" altLang="ja-JP" sz="1100" dirty="0" smtClean="0"/>
            </a:br>
            <a:endParaRPr lang="en-US" altLang="ja-JP" sz="1100" dirty="0" smtClean="0"/>
          </a:p>
          <a:p>
            <a:endParaRPr lang="en-US" altLang="ja-JP" sz="1100" dirty="0" smtClean="0"/>
          </a:p>
        </p:txBody>
      </p:sp>
    </p:spTree>
    <p:extLst>
      <p:ext uri="{BB962C8B-B14F-4D97-AF65-F5344CB8AC3E}">
        <p14:creationId xmlns:p14="http://schemas.microsoft.com/office/powerpoint/2010/main" val="608729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講師プロフィール</a:t>
            </a:r>
            <a:endParaRPr kumimoji="1" lang="ja-JP" altLang="en-US" dirty="0"/>
          </a:p>
        </p:txBody>
      </p:sp>
      <p:pic>
        <p:nvPicPr>
          <p:cNvPr id="5" name="コンテンツ プレースホルダー 4" descr="40304146_486252425190276_4321532690927976448_n.png"/>
          <p:cNvPicPr>
            <a:picLocks noGrp="1" noChangeAspect="1"/>
          </p:cNvPicPr>
          <p:nvPr>
            <p:ph idx="1"/>
          </p:nvPr>
        </p:nvPicPr>
        <p:blipFill>
          <a:blip r:embed="rId2">
            <a:extLst>
              <a:ext uri="{28A0092B-C50C-407E-A947-70E740481C1C}">
                <a14:useLocalDpi xmlns:a14="http://schemas.microsoft.com/office/drawing/2010/main" val="0"/>
              </a:ext>
            </a:extLst>
          </a:blip>
          <a:srcRect t="21374" b="21374"/>
          <a:stretch>
            <a:fillRect/>
          </a:stretch>
        </p:blipFill>
        <p:spPr/>
      </p:pic>
      <p:sp>
        <p:nvSpPr>
          <p:cNvPr id="4" name="テキスト プレースホルダー 3"/>
          <p:cNvSpPr>
            <a:spLocks noGrp="1"/>
          </p:cNvSpPr>
          <p:nvPr>
            <p:ph type="body" sz="half" idx="2"/>
          </p:nvPr>
        </p:nvSpPr>
        <p:spPr/>
        <p:txBody>
          <a:bodyPr/>
          <a:lstStyle/>
          <a:p>
            <a:endParaRPr kumimoji="1" lang="ja-JP" altLang="en-US"/>
          </a:p>
        </p:txBody>
      </p:sp>
    </p:spTree>
    <p:extLst>
      <p:ext uri="{BB962C8B-B14F-4D97-AF65-F5344CB8AC3E}">
        <p14:creationId xmlns:p14="http://schemas.microsoft.com/office/powerpoint/2010/main" val="1724955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368300" y="381000"/>
            <a:ext cx="4038600" cy="4525963"/>
          </a:xfrm>
        </p:spPr>
        <p:txBody>
          <a:bodyPr/>
          <a:lstStyle/>
          <a:p>
            <a:r>
              <a:rPr lang="ja-JP" altLang="en-US" dirty="0"/>
              <a:t>講師の</a:t>
            </a:r>
            <a:r>
              <a:rPr lang="ja-JP" altLang="en-US" dirty="0" smtClean="0"/>
              <a:t>画像</a:t>
            </a:r>
            <a:r>
              <a:rPr lang="en-US" altLang="ja-JP" dirty="0" smtClean="0"/>
              <a:t/>
            </a:r>
            <a:br>
              <a:rPr lang="en-US" altLang="ja-JP" dirty="0" smtClean="0"/>
            </a:br>
            <a:endParaRPr lang="ja-JP" altLang="en-US" dirty="0"/>
          </a:p>
          <a:p>
            <a:endParaRPr kumimoji="1" lang="ja-JP" altLang="en-US" dirty="0"/>
          </a:p>
        </p:txBody>
      </p:sp>
      <p:sp>
        <p:nvSpPr>
          <p:cNvPr id="4" name="コンテンツ プレースホルダー 3"/>
          <p:cNvSpPr>
            <a:spLocks noGrp="1"/>
          </p:cNvSpPr>
          <p:nvPr>
            <p:ph sz="half" idx="2"/>
          </p:nvPr>
        </p:nvSpPr>
        <p:spPr>
          <a:xfrm>
            <a:off x="4648200" y="381000"/>
            <a:ext cx="4038600" cy="4525963"/>
          </a:xfrm>
        </p:spPr>
        <p:txBody>
          <a:bodyPr/>
          <a:lstStyle/>
          <a:p>
            <a:r>
              <a:rPr lang="ja-JP" altLang="en-US" dirty="0" smtClean="0"/>
              <a:t>イメージ画像</a:t>
            </a:r>
          </a:p>
          <a:p>
            <a:endParaRPr kumimoji="1" lang="ja-JP" altLang="en-US" dirty="0"/>
          </a:p>
        </p:txBody>
      </p:sp>
      <p:pic>
        <p:nvPicPr>
          <p:cNvPr id="2" name="図 1" descr="40322358_536691903421317_7549639933191782400_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764148" cy="6858000"/>
          </a:xfrm>
          <a:prstGeom prst="rect">
            <a:avLst/>
          </a:prstGeom>
        </p:spPr>
      </p:pic>
      <p:pic>
        <p:nvPicPr>
          <p:cNvPr id="5" name="図 4" descr="40314939_666079853770649_5360100699868758016_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0500" y="0"/>
            <a:ext cx="5143500" cy="6858000"/>
          </a:xfrm>
          <a:prstGeom prst="rect">
            <a:avLst/>
          </a:prstGeom>
        </p:spPr>
      </p:pic>
    </p:spTree>
    <p:extLst>
      <p:ext uri="{BB962C8B-B14F-4D97-AF65-F5344CB8AC3E}">
        <p14:creationId xmlns:p14="http://schemas.microsoft.com/office/powerpoint/2010/main" val="2527081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pic>
        <p:nvPicPr>
          <p:cNvPr id="5" name="コンテンツ プレースホルダー 4" descr="40337224_515540415565889_7420560489316352000_n.jpg"/>
          <p:cNvPicPr>
            <a:picLocks noGrp="1" noChangeAspect="1"/>
          </p:cNvPicPr>
          <p:nvPr>
            <p:ph sz="half" idx="1"/>
          </p:nvPr>
        </p:nvPicPr>
        <p:blipFill>
          <a:blip r:embed="rId2">
            <a:extLst>
              <a:ext uri="{28A0092B-C50C-407E-A947-70E740481C1C}">
                <a14:useLocalDpi xmlns:a14="http://schemas.microsoft.com/office/drawing/2010/main" val="0"/>
              </a:ext>
            </a:extLst>
          </a:blip>
          <a:srcRect l="16538" r="16538"/>
          <a:stretch>
            <a:fillRect/>
          </a:stretch>
        </p:blipFill>
        <p:spPr/>
      </p:pic>
      <p:sp>
        <p:nvSpPr>
          <p:cNvPr id="4" name="コンテンツ プレースホルダー 3"/>
          <p:cNvSpPr>
            <a:spLocks noGrp="1"/>
          </p:cNvSpPr>
          <p:nvPr>
            <p:ph sz="half" idx="2"/>
          </p:nvPr>
        </p:nvSpPr>
        <p:spPr/>
        <p:txBody>
          <a:bodyPr/>
          <a:lstStyle/>
          <a:p>
            <a:endParaRPr kumimoji="1" lang="ja-JP" altLang="en-US"/>
          </a:p>
        </p:txBody>
      </p:sp>
    </p:spTree>
    <p:extLst>
      <p:ext uri="{BB962C8B-B14F-4D97-AF65-F5344CB8AC3E}">
        <p14:creationId xmlns:p14="http://schemas.microsoft.com/office/powerpoint/2010/main" val="3990963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3619500" cy="868362"/>
          </a:xfrm>
        </p:spPr>
        <p:txBody>
          <a:bodyPr>
            <a:normAutofit/>
          </a:bodyPr>
          <a:lstStyle/>
          <a:p>
            <a:r>
              <a:rPr kumimoji="1" lang="ja-JP" altLang="en-US" sz="2000" dirty="0" smtClean="0"/>
              <a:t>最終的な文章（</a:t>
            </a:r>
            <a:r>
              <a:rPr kumimoji="1" lang="en-US" altLang="ja-JP" sz="2000" dirty="0" smtClean="0"/>
              <a:t>FB</a:t>
            </a:r>
            <a:r>
              <a:rPr kumimoji="1" lang="ja-JP" altLang="en-US" sz="2000" dirty="0" smtClean="0"/>
              <a:t>）</a:t>
            </a:r>
            <a:endParaRPr kumimoji="1" lang="ja-JP" altLang="en-US" sz="2000" dirty="0"/>
          </a:p>
        </p:txBody>
      </p:sp>
      <p:sp>
        <p:nvSpPr>
          <p:cNvPr id="3" name="テキスト ボックス 2"/>
          <p:cNvSpPr txBox="1"/>
          <p:nvPr/>
        </p:nvSpPr>
        <p:spPr>
          <a:xfrm>
            <a:off x="609600" y="1257300"/>
            <a:ext cx="82550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endParaRPr kumimoji="1" lang="ja-JP" altLang="en-US" dirty="0"/>
          </a:p>
        </p:txBody>
      </p:sp>
    </p:spTree>
    <p:extLst>
      <p:ext uri="{BB962C8B-B14F-4D97-AF65-F5344CB8AC3E}">
        <p14:creationId xmlns:p14="http://schemas.microsoft.com/office/powerpoint/2010/main" val="1161803850"/>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58</TotalTime>
  <Words>25</Words>
  <Application>Microsoft Macintosh PowerPoint</Application>
  <PresentationFormat>画面に合わせる (4:3)</PresentationFormat>
  <Paragraphs>23</Paragraphs>
  <Slides>5</Slides>
  <Notes>1</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ホワイト</vt:lpstr>
      <vt:lpstr> ・日時　9月15日（土曜）１０：３０〜１１：３０ ・場所：Dラボ ・講師：小川　 ・料金：１組1500円（子供一人追加５００円）</vt:lpstr>
      <vt:lpstr>講師プロフィール</vt:lpstr>
      <vt:lpstr>PowerPoint プレゼンテーション</vt:lpstr>
      <vt:lpstr>PowerPoint プレゼンテーション</vt:lpstr>
      <vt:lpstr>最終的な文章（FB）</vt:lpstr>
    </vt:vector>
  </TitlesOfParts>
  <Company>オリーブbiz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柴田 弘美</dc:creator>
  <cp:lastModifiedBy>柴田 弘美</cp:lastModifiedBy>
  <cp:revision>11</cp:revision>
  <dcterms:created xsi:type="dcterms:W3CDTF">2018-08-29T06:42:57Z</dcterms:created>
  <dcterms:modified xsi:type="dcterms:W3CDTF">2018-08-30T23:32:49Z</dcterms:modified>
</cp:coreProperties>
</file>